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126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C1769-FFF6-4770-9854-8DBFD4F03810}" type="datetimeFigureOut">
              <a:rPr lang="zh-CN" altLang="en-US" smtClean="0"/>
              <a:pPr/>
              <a:t>2017/6/12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F99BB-3936-4FB7-85D8-6EDACFC2719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C1769-FFF6-4770-9854-8DBFD4F03810}" type="datetimeFigureOut">
              <a:rPr lang="zh-CN" altLang="en-US" smtClean="0"/>
              <a:pPr/>
              <a:t>2017/6/12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F99BB-3936-4FB7-85D8-6EDACFC2719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C1769-FFF6-4770-9854-8DBFD4F03810}" type="datetimeFigureOut">
              <a:rPr lang="zh-CN" altLang="en-US" smtClean="0"/>
              <a:pPr/>
              <a:t>2017/6/12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F99BB-3936-4FB7-85D8-6EDACFC2719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C1769-FFF6-4770-9854-8DBFD4F03810}" type="datetimeFigureOut">
              <a:rPr lang="zh-CN" altLang="en-US" smtClean="0"/>
              <a:pPr/>
              <a:t>2017/6/12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F99BB-3936-4FB7-85D8-6EDACFC2719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C1769-FFF6-4770-9854-8DBFD4F03810}" type="datetimeFigureOut">
              <a:rPr lang="zh-CN" altLang="en-US" smtClean="0"/>
              <a:pPr/>
              <a:t>2017/6/12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F99BB-3936-4FB7-85D8-6EDACFC2719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C1769-FFF6-4770-9854-8DBFD4F03810}" type="datetimeFigureOut">
              <a:rPr lang="zh-CN" altLang="en-US" smtClean="0"/>
              <a:pPr/>
              <a:t>2017/6/12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F99BB-3936-4FB7-85D8-6EDACFC2719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C1769-FFF6-4770-9854-8DBFD4F03810}" type="datetimeFigureOut">
              <a:rPr lang="zh-CN" altLang="en-US" smtClean="0"/>
              <a:pPr/>
              <a:t>2017/6/12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F99BB-3936-4FB7-85D8-6EDACFC2719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C1769-FFF6-4770-9854-8DBFD4F03810}" type="datetimeFigureOut">
              <a:rPr lang="zh-CN" altLang="en-US" smtClean="0"/>
              <a:pPr/>
              <a:t>2017/6/12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F99BB-3936-4FB7-85D8-6EDACFC2719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C1769-FFF6-4770-9854-8DBFD4F03810}" type="datetimeFigureOut">
              <a:rPr lang="zh-CN" altLang="en-US" smtClean="0"/>
              <a:pPr/>
              <a:t>2017/6/12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F99BB-3936-4FB7-85D8-6EDACFC2719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C1769-FFF6-4770-9854-8DBFD4F03810}" type="datetimeFigureOut">
              <a:rPr lang="zh-CN" altLang="en-US" smtClean="0"/>
              <a:pPr/>
              <a:t>2017/6/12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F99BB-3936-4FB7-85D8-6EDACFC2719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C1769-FFF6-4770-9854-8DBFD4F03810}" type="datetimeFigureOut">
              <a:rPr lang="zh-CN" altLang="en-US" smtClean="0"/>
              <a:pPr/>
              <a:t>2017/6/12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F99BB-3936-4FB7-85D8-6EDACFC2719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EC1769-FFF6-4770-9854-8DBFD4F03810}" type="datetimeFigureOut">
              <a:rPr lang="zh-CN" altLang="en-US" smtClean="0"/>
              <a:pPr/>
              <a:t>2017/6/12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FF99BB-3936-4FB7-85D8-6EDACFC2719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CN" altLang="en-US" sz="5500" dirty="0" smtClean="0"/>
              <a:t>蚕的一生</a:t>
            </a:r>
            <a:endParaRPr lang="zh-CN" altLang="en-US" sz="5500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  <p:transition>
    <p:checke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080120"/>
          </a:xfrm>
        </p:spPr>
        <p:txBody>
          <a:bodyPr/>
          <a:lstStyle/>
          <a:p>
            <a:r>
              <a:rPr lang="zh-CN" altLang="en-US" dirty="0" smtClean="0"/>
              <a:t>蚕卵</a:t>
            </a:r>
            <a:endParaRPr lang="zh-CN" altLang="en-US" dirty="0"/>
          </a:p>
        </p:txBody>
      </p:sp>
      <p:pic>
        <p:nvPicPr>
          <p:cNvPr id="4" name="内容占位符 3" descr="t016560e8dfea4e1e69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195736" y="1556792"/>
            <a:ext cx="4536504" cy="2808312"/>
          </a:xfrm>
        </p:spPr>
      </p:pic>
      <p:sp>
        <p:nvSpPr>
          <p:cNvPr id="8" name="TextBox 7"/>
          <p:cNvSpPr txBox="1"/>
          <p:nvPr/>
        </p:nvSpPr>
        <p:spPr>
          <a:xfrm>
            <a:off x="899592" y="4365104"/>
            <a:ext cx="70567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/>
              <a:t>蚕卵是黄色的，一周过后，蚕卵就会变成棕黄色，再过几周，蚕卵就会完全变成黑色。</a:t>
            </a:r>
            <a:endParaRPr lang="zh-CN" altLang="en-US" sz="4000" dirty="0"/>
          </a:p>
        </p:txBody>
      </p:sp>
    </p:spTree>
  </p:cSld>
  <p:clrMapOvr>
    <a:masterClrMapping/>
  </p:clrMapOvr>
  <p:transition>
    <p:whee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幼蚕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71600" y="4293096"/>
            <a:ext cx="6768752" cy="256490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zh-CN" altLang="en-US" dirty="0" smtClean="0"/>
              <a:t>    幼</a:t>
            </a:r>
            <a:r>
              <a:rPr lang="zh-CN" altLang="en-US" dirty="0" smtClean="0"/>
              <a:t>蚕孵化的时候需要在</a:t>
            </a:r>
            <a:r>
              <a:rPr lang="en-US" altLang="zh-CN" dirty="0" smtClean="0"/>
              <a:t>4</a:t>
            </a:r>
            <a:r>
              <a:rPr lang="zh-CN" altLang="en-US" dirty="0" smtClean="0"/>
              <a:t>月份到</a:t>
            </a:r>
            <a:r>
              <a:rPr lang="en-US" altLang="zh-CN" dirty="0" smtClean="0"/>
              <a:t>5</a:t>
            </a:r>
            <a:r>
              <a:rPr lang="zh-CN" altLang="en-US" dirty="0" smtClean="0"/>
              <a:t>月份之间，</a:t>
            </a:r>
            <a:r>
              <a:rPr lang="zh-CN" altLang="en-US" dirty="0" smtClean="0"/>
              <a:t>出</a:t>
            </a:r>
            <a:r>
              <a:rPr lang="zh-CN" altLang="en-US" dirty="0" smtClean="0"/>
              <a:t>生的时</a:t>
            </a:r>
            <a:r>
              <a:rPr lang="zh-CN" altLang="en-US" dirty="0" smtClean="0"/>
              <a:t>候，全身都是黑色的，然后就开始日夜不停地吃桑叶，就会逐渐变成白色。</a:t>
            </a:r>
            <a:endParaRPr lang="en-US" altLang="zh-CN" dirty="0" smtClean="0"/>
          </a:p>
          <a:p>
            <a:endParaRPr lang="zh-CN" altLang="en-US" dirty="0"/>
          </a:p>
        </p:txBody>
      </p:sp>
      <p:pic>
        <p:nvPicPr>
          <p:cNvPr id="4" name="图片 3" descr="t01fbc5cc781dbdf83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95736" y="1124744"/>
            <a:ext cx="4608512" cy="3048000"/>
          </a:xfrm>
          <a:prstGeom prst="rect">
            <a:avLst/>
          </a:prstGeom>
        </p:spPr>
      </p:pic>
    </p:spTree>
  </p:cSld>
  <p:clrMapOvr>
    <a:masterClrMapping/>
  </p:clrMapOvr>
  <p:transition>
    <p:split dir="in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蚕蛹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39552" y="3212976"/>
            <a:ext cx="8229600" cy="3645024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zh-CN" altLang="en-US" dirty="0" smtClean="0"/>
              <a:t> 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 smtClean="0"/>
              <a:t>蛹蚕吐丝结茧后变成蛹。茧能保护蛹免受不良环境的影响，是蚕在长期演变过程中形成的一种本能。蛹表面上好像静静地躲在茧里，没有变化，实际上它的身体内部在发生变化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从蛹变成蛾，长出完备</a:t>
            </a:r>
            <a:r>
              <a:rPr lang="zh-CN" altLang="en-US" dirty="0" smtClean="0"/>
              <a:t>的</a:t>
            </a:r>
            <a:r>
              <a:rPr lang="zh-CN" altLang="en-US" dirty="0" smtClean="0"/>
              <a:t>生殖器官</a:t>
            </a:r>
            <a:r>
              <a:rPr lang="zh-CN" altLang="en-US" dirty="0" smtClean="0"/>
              <a:t>和翅膀 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endParaRPr lang="zh-CN" altLang="en-US" dirty="0"/>
          </a:p>
        </p:txBody>
      </p:sp>
      <p:pic>
        <p:nvPicPr>
          <p:cNvPr id="4" name="图片 3" descr="t01948a83f7f43cd76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71800" y="1556792"/>
            <a:ext cx="3600400" cy="2304256"/>
          </a:xfrm>
          <a:prstGeom prst="rect">
            <a:avLst/>
          </a:prstGeom>
        </p:spPr>
      </p:pic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蚕蛾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3645024"/>
            <a:ext cx="8229600" cy="248113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zh-CN" altLang="en-US" dirty="0" smtClean="0"/>
              <a:t>    蚕</a:t>
            </a:r>
            <a:r>
              <a:rPr lang="zh-CN" altLang="en-US" dirty="0" smtClean="0"/>
              <a:t>蛾</a:t>
            </a:r>
            <a:r>
              <a:rPr lang="zh-CN" altLang="en-US" dirty="0" smtClean="0"/>
              <a:t>蛹</a:t>
            </a:r>
            <a:r>
              <a:rPr lang="zh-CN" altLang="en-US" dirty="0" smtClean="0"/>
              <a:t>经过</a:t>
            </a:r>
            <a:r>
              <a:rPr lang="en-US" altLang="zh-CN" dirty="0" smtClean="0"/>
              <a:t>13</a:t>
            </a:r>
            <a:r>
              <a:rPr lang="zh-CN" altLang="en-US" dirty="0" smtClean="0"/>
              <a:t>～</a:t>
            </a:r>
            <a:r>
              <a:rPr lang="en-US" altLang="zh-CN" dirty="0" smtClean="0"/>
              <a:t>14</a:t>
            </a:r>
            <a:r>
              <a:rPr lang="zh-CN" altLang="en-US" dirty="0" smtClean="0"/>
              <a:t>天变成蛾，破茧而出。蚕蛾在出茧时会吐出一种碱性液体溶解粘着蚕丝的丝胶，使丝分离。然后用头和足把这部分丝拨开，形成一个大孔，从孔里钻出来</a:t>
            </a:r>
            <a:r>
              <a:rPr lang="zh-CN" altLang="en-US" dirty="0" smtClean="0"/>
              <a:t>。</a:t>
            </a:r>
            <a:endParaRPr lang="zh-CN" altLang="en-US" dirty="0"/>
          </a:p>
        </p:txBody>
      </p:sp>
      <p:pic>
        <p:nvPicPr>
          <p:cNvPr id="4" name="图片 3" descr="t014a3e697e1c3c25b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99792" y="1412776"/>
            <a:ext cx="3600400" cy="2160240"/>
          </a:xfrm>
          <a:prstGeom prst="rect">
            <a:avLst/>
          </a:prstGeom>
        </p:spPr>
      </p:pic>
    </p:spTree>
  </p:cSld>
  <p:clrMapOvr>
    <a:masterClrMapping/>
  </p:clrMapOvr>
  <p:transition>
    <p:randomBar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259632" y="2060848"/>
            <a:ext cx="7355160" cy="406531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CN" altLang="en-US" sz="7000" dirty="0" smtClean="0"/>
              <a:t>谢谢</a:t>
            </a:r>
            <a:endParaRPr lang="zh-CN" altLang="en-US" sz="7000" dirty="0"/>
          </a:p>
        </p:txBody>
      </p:sp>
    </p:spTree>
  </p:cSld>
  <p:clrMapOvr>
    <a:masterClrMapping/>
  </p:clrMapOvr>
  <p:transition>
    <p:zoom dir="in"/>
  </p:transition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188</Words>
  <Application>Microsoft Office PowerPoint</Application>
  <PresentationFormat>全屏显示(4:3)</PresentationFormat>
  <Paragraphs>10</Paragraphs>
  <Slides>6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7" baseType="lpstr">
      <vt:lpstr>Office 主题</vt:lpstr>
      <vt:lpstr>蚕的一生</vt:lpstr>
      <vt:lpstr>蚕卵</vt:lpstr>
      <vt:lpstr>幼蚕</vt:lpstr>
      <vt:lpstr>蚕蛹</vt:lpstr>
      <vt:lpstr>蚕蛾</vt:lpstr>
      <vt:lpstr>幻灯片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蚕的一生</dc:title>
  <dc:creator>Administrator</dc:creator>
  <cp:lastModifiedBy>Administrator</cp:lastModifiedBy>
  <cp:revision>9</cp:revision>
  <dcterms:created xsi:type="dcterms:W3CDTF">2017-06-05T08:20:15Z</dcterms:created>
  <dcterms:modified xsi:type="dcterms:W3CDTF">2017-06-12T05:10:29Z</dcterms:modified>
</cp:coreProperties>
</file>